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10288588" cy="128587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328A"/>
    <a:srgbClr val="80BC47"/>
    <a:srgbClr val="77BC51"/>
    <a:srgbClr val="7AC1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45" d="100"/>
          <a:sy n="45" d="100"/>
        </p:scale>
        <p:origin x="2304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644" y="2104431"/>
            <a:ext cx="8745300" cy="4476750"/>
          </a:xfrm>
        </p:spPr>
        <p:txBody>
          <a:bodyPr anchor="b"/>
          <a:lstStyle>
            <a:lvl1pPr algn="ctr">
              <a:defRPr sz="6751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6074" y="6753821"/>
            <a:ext cx="7716441" cy="3104554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441" indent="0" algn="ctr">
              <a:buNone/>
              <a:defRPr sz="2250"/>
            </a:lvl2pPr>
            <a:lvl3pPr marL="1028883" indent="0" algn="ctr">
              <a:buNone/>
              <a:defRPr sz="2025"/>
            </a:lvl3pPr>
            <a:lvl4pPr marL="1543324" indent="0" algn="ctr">
              <a:buNone/>
              <a:defRPr sz="1800"/>
            </a:lvl4pPr>
            <a:lvl5pPr marL="2057766" indent="0" algn="ctr">
              <a:buNone/>
              <a:defRPr sz="1800"/>
            </a:lvl5pPr>
            <a:lvl6pPr marL="2572207" indent="0" algn="ctr">
              <a:buNone/>
              <a:defRPr sz="1800"/>
            </a:lvl6pPr>
            <a:lvl7pPr marL="3086649" indent="0" algn="ctr">
              <a:buNone/>
              <a:defRPr sz="1800"/>
            </a:lvl7pPr>
            <a:lvl8pPr marL="3601090" indent="0" algn="ctr">
              <a:buNone/>
              <a:defRPr sz="1800"/>
            </a:lvl8pPr>
            <a:lvl9pPr marL="4115532" indent="0" algn="ctr">
              <a:buNone/>
              <a:defRPr sz="18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40E56-E7E5-4B2C-B61D-CBC0CE656CFE}" type="datetimeFigureOut">
              <a:rPr lang="pt-PT" smtClean="0"/>
              <a:t>17/11/2025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C47F0-A841-4E73-A940-1427F2A8111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5627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40E56-E7E5-4B2C-B61D-CBC0CE656CFE}" type="datetimeFigureOut">
              <a:rPr lang="pt-PT" smtClean="0"/>
              <a:t>17/11/2025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C47F0-A841-4E73-A940-1427F2A8111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22332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2771" y="684610"/>
            <a:ext cx="2218477" cy="10897196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341" y="684610"/>
            <a:ext cx="6526823" cy="10897196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40E56-E7E5-4B2C-B61D-CBC0CE656CFE}" type="datetimeFigureOut">
              <a:rPr lang="pt-PT" smtClean="0"/>
              <a:t>17/11/2025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C47F0-A841-4E73-A940-1427F2A8111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93489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40E56-E7E5-4B2C-B61D-CBC0CE656CFE}" type="datetimeFigureOut">
              <a:rPr lang="pt-PT" smtClean="0"/>
              <a:t>17/11/2025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C47F0-A841-4E73-A940-1427F2A8111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1924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982" y="3205762"/>
            <a:ext cx="8873907" cy="5348882"/>
          </a:xfrm>
        </p:spPr>
        <p:txBody>
          <a:bodyPr anchor="b"/>
          <a:lstStyle>
            <a:lvl1pPr>
              <a:defRPr sz="6751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982" y="8605246"/>
            <a:ext cx="8873907" cy="281285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/>
                </a:solidFill>
              </a:defRPr>
            </a:lvl1pPr>
            <a:lvl2pPr marL="514441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2pPr>
            <a:lvl3pPr marL="1028883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3pPr>
            <a:lvl4pPr marL="15433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7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220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664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60109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55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40E56-E7E5-4B2C-B61D-CBC0CE656CFE}" type="datetimeFigureOut">
              <a:rPr lang="pt-PT" smtClean="0"/>
              <a:t>17/11/2025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C47F0-A841-4E73-A940-1427F2A8111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00424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340" y="3423047"/>
            <a:ext cx="4372650" cy="8158759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8598" y="3423047"/>
            <a:ext cx="4372650" cy="8158759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40E56-E7E5-4B2C-B61D-CBC0CE656CFE}" type="datetimeFigureOut">
              <a:rPr lang="pt-PT" smtClean="0"/>
              <a:t>17/11/2025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C47F0-A841-4E73-A940-1427F2A8111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80383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681" y="684612"/>
            <a:ext cx="8873907" cy="2485431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682" y="3152181"/>
            <a:ext cx="4352554" cy="154483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441" indent="0">
              <a:buNone/>
              <a:defRPr sz="2250" b="1"/>
            </a:lvl2pPr>
            <a:lvl3pPr marL="1028883" indent="0">
              <a:buNone/>
              <a:defRPr sz="2025" b="1"/>
            </a:lvl3pPr>
            <a:lvl4pPr marL="1543324" indent="0">
              <a:buNone/>
              <a:defRPr sz="1800" b="1"/>
            </a:lvl4pPr>
            <a:lvl5pPr marL="2057766" indent="0">
              <a:buNone/>
              <a:defRPr sz="1800" b="1"/>
            </a:lvl5pPr>
            <a:lvl6pPr marL="2572207" indent="0">
              <a:buNone/>
              <a:defRPr sz="1800" b="1"/>
            </a:lvl6pPr>
            <a:lvl7pPr marL="3086649" indent="0">
              <a:buNone/>
              <a:defRPr sz="1800" b="1"/>
            </a:lvl7pPr>
            <a:lvl8pPr marL="3601090" indent="0">
              <a:buNone/>
              <a:defRPr sz="1800" b="1"/>
            </a:lvl8pPr>
            <a:lvl9pPr marL="4115532" indent="0">
              <a:buNone/>
              <a:defRPr sz="18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682" y="4697015"/>
            <a:ext cx="4352554" cy="6908603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8598" y="3152181"/>
            <a:ext cx="4373990" cy="154483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441" indent="0">
              <a:buNone/>
              <a:defRPr sz="2250" b="1"/>
            </a:lvl2pPr>
            <a:lvl3pPr marL="1028883" indent="0">
              <a:buNone/>
              <a:defRPr sz="2025" b="1"/>
            </a:lvl3pPr>
            <a:lvl4pPr marL="1543324" indent="0">
              <a:buNone/>
              <a:defRPr sz="1800" b="1"/>
            </a:lvl4pPr>
            <a:lvl5pPr marL="2057766" indent="0">
              <a:buNone/>
              <a:defRPr sz="1800" b="1"/>
            </a:lvl5pPr>
            <a:lvl6pPr marL="2572207" indent="0">
              <a:buNone/>
              <a:defRPr sz="1800" b="1"/>
            </a:lvl6pPr>
            <a:lvl7pPr marL="3086649" indent="0">
              <a:buNone/>
              <a:defRPr sz="1800" b="1"/>
            </a:lvl7pPr>
            <a:lvl8pPr marL="3601090" indent="0">
              <a:buNone/>
              <a:defRPr sz="1800" b="1"/>
            </a:lvl8pPr>
            <a:lvl9pPr marL="4115532" indent="0">
              <a:buNone/>
              <a:defRPr sz="18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8598" y="4697015"/>
            <a:ext cx="4373990" cy="6908603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40E56-E7E5-4B2C-B61D-CBC0CE656CFE}" type="datetimeFigureOut">
              <a:rPr lang="pt-PT" smtClean="0"/>
              <a:t>17/11/2025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C47F0-A841-4E73-A940-1427F2A8111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13420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40E56-E7E5-4B2C-B61D-CBC0CE656CFE}" type="datetimeFigureOut">
              <a:rPr lang="pt-PT" smtClean="0"/>
              <a:t>17/11/2025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C47F0-A841-4E73-A940-1427F2A8111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82232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40E56-E7E5-4B2C-B61D-CBC0CE656CFE}" type="datetimeFigureOut">
              <a:rPr lang="pt-PT" smtClean="0"/>
              <a:t>17/11/2025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C47F0-A841-4E73-A940-1427F2A8111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97966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681" y="857250"/>
            <a:ext cx="3318337" cy="3000375"/>
          </a:xfrm>
        </p:spPr>
        <p:txBody>
          <a:bodyPr anchor="b"/>
          <a:lstStyle>
            <a:lvl1pPr>
              <a:defRPr sz="3601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990" y="1851425"/>
            <a:ext cx="5208598" cy="9138047"/>
          </a:xfrm>
        </p:spPr>
        <p:txBody>
          <a:bodyPr/>
          <a:lstStyle>
            <a:lvl1pPr>
              <a:defRPr sz="3601"/>
            </a:lvl1pPr>
            <a:lvl2pPr>
              <a:defRPr sz="3151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681" y="3857625"/>
            <a:ext cx="3318337" cy="7146728"/>
          </a:xfrm>
        </p:spPr>
        <p:txBody>
          <a:bodyPr/>
          <a:lstStyle>
            <a:lvl1pPr marL="0" indent="0">
              <a:buNone/>
              <a:defRPr sz="1800"/>
            </a:lvl1pPr>
            <a:lvl2pPr marL="514441" indent="0">
              <a:buNone/>
              <a:defRPr sz="1575"/>
            </a:lvl2pPr>
            <a:lvl3pPr marL="1028883" indent="0">
              <a:buNone/>
              <a:defRPr sz="1350"/>
            </a:lvl3pPr>
            <a:lvl4pPr marL="1543324" indent="0">
              <a:buNone/>
              <a:defRPr sz="1125"/>
            </a:lvl4pPr>
            <a:lvl5pPr marL="2057766" indent="0">
              <a:buNone/>
              <a:defRPr sz="1125"/>
            </a:lvl5pPr>
            <a:lvl6pPr marL="2572207" indent="0">
              <a:buNone/>
              <a:defRPr sz="1125"/>
            </a:lvl6pPr>
            <a:lvl7pPr marL="3086649" indent="0">
              <a:buNone/>
              <a:defRPr sz="1125"/>
            </a:lvl7pPr>
            <a:lvl8pPr marL="3601090" indent="0">
              <a:buNone/>
              <a:defRPr sz="1125"/>
            </a:lvl8pPr>
            <a:lvl9pPr marL="4115532" indent="0">
              <a:buNone/>
              <a:defRPr sz="1125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40E56-E7E5-4B2C-B61D-CBC0CE656CFE}" type="datetimeFigureOut">
              <a:rPr lang="pt-PT" smtClean="0"/>
              <a:t>17/11/2025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C47F0-A841-4E73-A940-1427F2A8111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18388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681" y="857250"/>
            <a:ext cx="3318337" cy="3000375"/>
          </a:xfrm>
        </p:spPr>
        <p:txBody>
          <a:bodyPr anchor="b"/>
          <a:lstStyle>
            <a:lvl1pPr>
              <a:defRPr sz="3601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990" y="1851425"/>
            <a:ext cx="5208598" cy="9138047"/>
          </a:xfrm>
        </p:spPr>
        <p:txBody>
          <a:bodyPr anchor="t"/>
          <a:lstStyle>
            <a:lvl1pPr marL="0" indent="0">
              <a:buNone/>
              <a:defRPr sz="3601"/>
            </a:lvl1pPr>
            <a:lvl2pPr marL="514441" indent="0">
              <a:buNone/>
              <a:defRPr sz="3151"/>
            </a:lvl2pPr>
            <a:lvl3pPr marL="1028883" indent="0">
              <a:buNone/>
              <a:defRPr sz="2700"/>
            </a:lvl3pPr>
            <a:lvl4pPr marL="1543324" indent="0">
              <a:buNone/>
              <a:defRPr sz="2250"/>
            </a:lvl4pPr>
            <a:lvl5pPr marL="2057766" indent="0">
              <a:buNone/>
              <a:defRPr sz="2250"/>
            </a:lvl5pPr>
            <a:lvl6pPr marL="2572207" indent="0">
              <a:buNone/>
              <a:defRPr sz="2250"/>
            </a:lvl6pPr>
            <a:lvl7pPr marL="3086649" indent="0">
              <a:buNone/>
              <a:defRPr sz="2250"/>
            </a:lvl7pPr>
            <a:lvl8pPr marL="3601090" indent="0">
              <a:buNone/>
              <a:defRPr sz="2250"/>
            </a:lvl8pPr>
            <a:lvl9pPr marL="4115532" indent="0">
              <a:buNone/>
              <a:defRPr sz="225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681" y="3857625"/>
            <a:ext cx="3318337" cy="7146728"/>
          </a:xfrm>
        </p:spPr>
        <p:txBody>
          <a:bodyPr/>
          <a:lstStyle>
            <a:lvl1pPr marL="0" indent="0">
              <a:buNone/>
              <a:defRPr sz="1800"/>
            </a:lvl1pPr>
            <a:lvl2pPr marL="514441" indent="0">
              <a:buNone/>
              <a:defRPr sz="1575"/>
            </a:lvl2pPr>
            <a:lvl3pPr marL="1028883" indent="0">
              <a:buNone/>
              <a:defRPr sz="1350"/>
            </a:lvl3pPr>
            <a:lvl4pPr marL="1543324" indent="0">
              <a:buNone/>
              <a:defRPr sz="1125"/>
            </a:lvl4pPr>
            <a:lvl5pPr marL="2057766" indent="0">
              <a:buNone/>
              <a:defRPr sz="1125"/>
            </a:lvl5pPr>
            <a:lvl6pPr marL="2572207" indent="0">
              <a:buNone/>
              <a:defRPr sz="1125"/>
            </a:lvl6pPr>
            <a:lvl7pPr marL="3086649" indent="0">
              <a:buNone/>
              <a:defRPr sz="1125"/>
            </a:lvl7pPr>
            <a:lvl8pPr marL="3601090" indent="0">
              <a:buNone/>
              <a:defRPr sz="1125"/>
            </a:lvl8pPr>
            <a:lvl9pPr marL="4115532" indent="0">
              <a:buNone/>
              <a:defRPr sz="1125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40E56-E7E5-4B2C-B61D-CBC0CE656CFE}" type="datetimeFigureOut">
              <a:rPr lang="pt-PT" smtClean="0"/>
              <a:t>17/11/2025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C47F0-A841-4E73-A940-1427F2A8111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99673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341" y="684612"/>
            <a:ext cx="8873907" cy="24854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341" y="3423047"/>
            <a:ext cx="8873907" cy="81587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341" y="11918159"/>
            <a:ext cx="2314932" cy="6846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40E56-E7E5-4B2C-B61D-CBC0CE656CFE}" type="datetimeFigureOut">
              <a:rPr lang="pt-PT" smtClean="0"/>
              <a:t>17/11/2025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8095" y="11918159"/>
            <a:ext cx="3472398" cy="6846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6315" y="11918159"/>
            <a:ext cx="2314932" cy="6846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C47F0-A841-4E73-A940-1427F2A8111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92365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1028883" rtl="0" eaLnBrk="1" latinLnBrk="0" hangingPunct="1">
        <a:lnSpc>
          <a:spcPct val="90000"/>
        </a:lnSpc>
        <a:spcBef>
          <a:spcPct val="0"/>
        </a:spcBef>
        <a:buNone/>
        <a:defRPr sz="49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221" indent="-257221" algn="l" defTabSz="1028883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1" kern="1200">
          <a:solidFill>
            <a:schemeClr val="tx1"/>
          </a:solidFill>
          <a:latin typeface="+mn-lt"/>
          <a:ea typeface="+mn-ea"/>
          <a:cs typeface="+mn-cs"/>
        </a:defRPr>
      </a:lvl1pPr>
      <a:lvl2pPr marL="771662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6104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545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986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9428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869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8311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2752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441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883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324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766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2207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649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1090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5532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áfico 4">
            <a:extLst>
              <a:ext uri="{FF2B5EF4-FFF2-40B4-BE49-F238E27FC236}">
                <a16:creationId xmlns:a16="http://schemas.microsoft.com/office/drawing/2014/main" id="{F8C99E18-05F5-4359-BA97-1557B34D23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46013" y="564396"/>
            <a:ext cx="2633411" cy="881523"/>
          </a:xfrm>
          <a:prstGeom prst="rect">
            <a:avLst/>
          </a:prstGeom>
        </p:spPr>
      </p:pic>
      <p:sp>
        <p:nvSpPr>
          <p:cNvPr id="18" name="CaixaDeTexto 17">
            <a:extLst>
              <a:ext uri="{FF2B5EF4-FFF2-40B4-BE49-F238E27FC236}">
                <a16:creationId xmlns:a16="http://schemas.microsoft.com/office/drawing/2014/main" id="{1094E8CF-F61D-022D-D7C9-DFC7AA2A83E9}"/>
              </a:ext>
            </a:extLst>
          </p:cNvPr>
          <p:cNvSpPr txBox="1"/>
          <p:nvPr/>
        </p:nvSpPr>
        <p:spPr>
          <a:xfrm>
            <a:off x="1664324" y="2119866"/>
            <a:ext cx="4535031" cy="725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112" dirty="0">
                <a:solidFill>
                  <a:srgbClr val="B1328A"/>
                </a:solidFill>
                <a:latin typeface="Aptos" panose="020B0004020202020204" pitchFamily="34" charset="0"/>
              </a:rPr>
              <a:t>16 de novembro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80A70CAA-ABFB-A4CA-142B-7281142DDAD2}"/>
              </a:ext>
            </a:extLst>
          </p:cNvPr>
          <p:cNvSpPr txBox="1"/>
          <p:nvPr/>
        </p:nvSpPr>
        <p:spPr>
          <a:xfrm>
            <a:off x="1740276" y="3026595"/>
            <a:ext cx="7569591" cy="1465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5087"/>
              </a:lnSpc>
            </a:pPr>
            <a:r>
              <a:rPr lang="pt-PT" sz="6430" b="1" dirty="0">
                <a:solidFill>
                  <a:srgbClr val="B1328A"/>
                </a:solidFill>
                <a:latin typeface="Aptos" panose="020B0004020202020204" pitchFamily="34" charset="0"/>
              </a:rPr>
              <a:t>Dia Internacional </a:t>
            </a:r>
          </a:p>
          <a:p>
            <a:pPr algn="ctr">
              <a:lnSpc>
                <a:spcPts val="5087"/>
              </a:lnSpc>
            </a:pPr>
            <a:r>
              <a:rPr lang="pt-PT" sz="6430" b="1" dirty="0">
                <a:solidFill>
                  <a:srgbClr val="B1328A"/>
                </a:solidFill>
                <a:latin typeface="Aptos" panose="020B0004020202020204" pitchFamily="34" charset="0"/>
              </a:rPr>
              <a:t>da Tolerância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8653763F-2D42-F511-092F-B30C7F0BFFD0}"/>
              </a:ext>
            </a:extLst>
          </p:cNvPr>
          <p:cNvSpPr txBox="1"/>
          <p:nvPr/>
        </p:nvSpPr>
        <p:spPr>
          <a:xfrm>
            <a:off x="436466" y="4747603"/>
            <a:ext cx="9869488" cy="448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317" dirty="0">
                <a:latin typeface="Aptos" panose="020B0004020202020204" pitchFamily="34" charset="0"/>
              </a:rPr>
              <a:t>O IPT associa-se a esta data comemorativa proclamada pela ONU em 1996.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6CFB7E8D-A2C6-D4F3-0494-23BCBAE376DC}"/>
              </a:ext>
            </a:extLst>
          </p:cNvPr>
          <p:cNvSpPr txBox="1"/>
          <p:nvPr/>
        </p:nvSpPr>
        <p:spPr>
          <a:xfrm>
            <a:off x="436466" y="5437501"/>
            <a:ext cx="9505950" cy="1983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200" b="1" i="1" dirty="0">
                <a:latin typeface="Aptos" panose="020B0004020202020204" pitchFamily="34" charset="0"/>
              </a:rPr>
              <a:t>“A tolerância é a ponte que nos liga, permitindo que a diversidade seja a nossa maior força e não a nossa maior divisão.”    </a:t>
            </a:r>
          </a:p>
          <a:p>
            <a:pPr algn="ctr"/>
            <a:r>
              <a:rPr lang="pt-PT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" panose="020B0004020202020204" pitchFamily="34" charset="0"/>
              </a:rPr>
              <a:t>Autor desconhecido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8B55CD97-F9DE-B4BF-E99B-BBB9BAB1F8C3}"/>
              </a:ext>
            </a:extLst>
          </p:cNvPr>
          <p:cNvSpPr txBox="1"/>
          <p:nvPr/>
        </p:nvSpPr>
        <p:spPr>
          <a:xfrm>
            <a:off x="603870" y="8418207"/>
            <a:ext cx="36442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dirty="0">
                <a:latin typeface="Aptos" panose="020B0004020202020204" pitchFamily="34" charset="0"/>
              </a:rPr>
              <a:t>Pratica a tolerância e faz do mundo um lugar melhor.</a:t>
            </a:r>
            <a:endParaRPr lang="pt-PT" sz="2800" i="1" dirty="0">
              <a:latin typeface="Aptos" panose="020B0004020202020204" pitchFamily="34" charset="0"/>
            </a:endParaRPr>
          </a:p>
        </p:txBody>
      </p:sp>
      <p:pic>
        <p:nvPicPr>
          <p:cNvPr id="28" name="Gráfico 27">
            <a:extLst>
              <a:ext uri="{FF2B5EF4-FFF2-40B4-BE49-F238E27FC236}">
                <a16:creationId xmlns:a16="http://schemas.microsoft.com/office/drawing/2014/main" id="{5EF4A346-CA87-3AD2-20ED-668E98AA5C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92902" y="11331243"/>
            <a:ext cx="2312448" cy="832921"/>
          </a:xfrm>
          <a:prstGeom prst="rect">
            <a:avLst/>
          </a:prstGeom>
        </p:spPr>
      </p:pic>
      <p:sp>
        <p:nvSpPr>
          <p:cNvPr id="30" name="CaixaDeTexto 29">
            <a:extLst>
              <a:ext uri="{FF2B5EF4-FFF2-40B4-BE49-F238E27FC236}">
                <a16:creationId xmlns:a16="http://schemas.microsoft.com/office/drawing/2014/main" id="{89157F38-86D6-EA98-1290-1A0963FE0CA6}"/>
              </a:ext>
            </a:extLst>
          </p:cNvPr>
          <p:cNvSpPr txBox="1"/>
          <p:nvPr/>
        </p:nvSpPr>
        <p:spPr>
          <a:xfrm>
            <a:off x="1740276" y="10800160"/>
            <a:ext cx="2191564" cy="5753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141" b="1" dirty="0">
                <a:solidFill>
                  <a:srgbClr val="B1328A"/>
                </a:solidFill>
                <a:latin typeface="Aptos" panose="020B0004020202020204" pitchFamily="34" charset="0"/>
              </a:rPr>
              <a:t>www.ipt.pt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5E94338B-83CD-F4CA-E551-72901799B4B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38699" t="57079" r="-4512" b="-16564"/>
          <a:stretch>
            <a:fillRect/>
          </a:stretch>
        </p:blipFill>
        <p:spPr>
          <a:xfrm>
            <a:off x="-12059" y="-2210"/>
            <a:ext cx="1997137" cy="1805105"/>
          </a:xfrm>
          <a:prstGeom prst="rect">
            <a:avLst/>
          </a:prstGeom>
        </p:spPr>
      </p:pic>
      <p:pic>
        <p:nvPicPr>
          <p:cNvPr id="13" name="Gráfico 12">
            <a:extLst>
              <a:ext uri="{FF2B5EF4-FFF2-40B4-BE49-F238E27FC236}">
                <a16:creationId xmlns:a16="http://schemas.microsoft.com/office/drawing/2014/main" id="{E0807010-3428-7562-F218-C9CB463FF0B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871141" y="11671412"/>
            <a:ext cx="474872" cy="474874"/>
          </a:xfrm>
          <a:prstGeom prst="rect">
            <a:avLst/>
          </a:prstGeom>
        </p:spPr>
      </p:pic>
      <p:pic>
        <p:nvPicPr>
          <p:cNvPr id="14" name="Gráfico 13">
            <a:extLst>
              <a:ext uri="{FF2B5EF4-FFF2-40B4-BE49-F238E27FC236}">
                <a16:creationId xmlns:a16="http://schemas.microsoft.com/office/drawing/2014/main" id="{C88E1C82-A806-2EB0-F993-635B55BE917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395906" y="11671412"/>
            <a:ext cx="474872" cy="474874"/>
          </a:xfrm>
          <a:prstGeom prst="rect">
            <a:avLst/>
          </a:prstGeom>
        </p:spPr>
      </p:pic>
      <p:pic>
        <p:nvPicPr>
          <p:cNvPr id="15" name="Gráfico 14">
            <a:extLst>
              <a:ext uri="{FF2B5EF4-FFF2-40B4-BE49-F238E27FC236}">
                <a16:creationId xmlns:a16="http://schemas.microsoft.com/office/drawing/2014/main" id="{6BC59942-6BD0-FEEB-6ECC-B7A2419714B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921352" y="11671412"/>
            <a:ext cx="474872" cy="474874"/>
          </a:xfrm>
          <a:prstGeom prst="rect">
            <a:avLst/>
          </a:prstGeom>
        </p:spPr>
      </p:pic>
      <p:pic>
        <p:nvPicPr>
          <p:cNvPr id="9" name="Gráfico 8">
            <a:extLst>
              <a:ext uri="{FF2B5EF4-FFF2-40B4-BE49-F238E27FC236}">
                <a16:creationId xmlns:a16="http://schemas.microsoft.com/office/drawing/2014/main" id="{E5F3FCCF-E81D-CC6F-1C25-F09CBAD8D5B3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808997" y="569601"/>
            <a:ext cx="1769488" cy="876318"/>
          </a:xfrm>
          <a:prstGeom prst="rect">
            <a:avLst/>
          </a:prstGeom>
        </p:spPr>
      </p:pic>
      <p:pic>
        <p:nvPicPr>
          <p:cNvPr id="16" name="Imagem 15" descr="Uma imagem com pessoa, dedo, unha, mão&#10;&#10;Os conteúdos gerados por IA podem estar incorretos.">
            <a:extLst>
              <a:ext uri="{FF2B5EF4-FFF2-40B4-BE49-F238E27FC236}">
                <a16:creationId xmlns:a16="http://schemas.microsoft.com/office/drawing/2014/main" id="{FE98779D-3651-C34C-E360-DFCAFC1AD98F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4155" y="7473486"/>
            <a:ext cx="5554433" cy="3702956"/>
          </a:xfrm>
          <a:prstGeom prst="rect">
            <a:avLst/>
          </a:prstGeom>
        </p:spPr>
      </p:pic>
      <p:pic>
        <p:nvPicPr>
          <p:cNvPr id="2" name="Gráfico 1">
            <a:extLst>
              <a:ext uri="{FF2B5EF4-FFF2-40B4-BE49-F238E27FC236}">
                <a16:creationId xmlns:a16="http://schemas.microsoft.com/office/drawing/2014/main" id="{EB180134-EBB1-3036-268F-EAA29135C69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38698" t="44419" r="-4949" b="-3140"/>
          <a:stretch>
            <a:fillRect/>
          </a:stretch>
        </p:blipFill>
        <p:spPr>
          <a:xfrm rot="10800000">
            <a:off x="8107666" y="10913879"/>
            <a:ext cx="2183478" cy="1935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0594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Office 2013 - 2022">
  <a:themeElements>
    <a:clrScheme name="Tema 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386</TotalTime>
  <Words>64</Words>
  <Application>Microsoft Office PowerPoint</Application>
  <PresentationFormat>Personalizados</PresentationFormat>
  <Paragraphs>8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Tema Office 2013 - 2022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IPT</dc:creator>
  <cp:lastModifiedBy>Rosa Nico</cp:lastModifiedBy>
  <cp:revision>58</cp:revision>
  <dcterms:created xsi:type="dcterms:W3CDTF">2022-04-22T09:08:04Z</dcterms:created>
  <dcterms:modified xsi:type="dcterms:W3CDTF">2025-11-17T16:55:52Z</dcterms:modified>
</cp:coreProperties>
</file>